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0" r:id="rId1"/>
  </p:sldMasterIdLst>
  <p:sldIdLst>
    <p:sldId id="259" r:id="rId2"/>
  </p:sldIdLst>
  <p:sldSz cx="12188825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charset="0"/>
        <a:ea typeface="ヒラギノ角ゴ Pro W3" charset="0"/>
        <a:cs typeface="ヒラギノ角ゴ Pro W3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charset="0"/>
        <a:ea typeface="ヒラギノ角ゴ Pro W3" charset="0"/>
        <a:cs typeface="ヒラギノ角ゴ Pro W3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charset="0"/>
        <a:ea typeface="ヒラギノ角ゴ Pro W3" charset="0"/>
        <a:cs typeface="ヒラギノ角ゴ Pro W3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charset="0"/>
        <a:ea typeface="ヒラギノ角ゴ Pro W3" charset="0"/>
        <a:cs typeface="ヒラギノ角ゴ Pro W3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charset="0"/>
        <a:ea typeface="ヒラギノ角ゴ Pro W3" charset="0"/>
        <a:cs typeface="ヒラギノ角ゴ Pro W3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Franklin Gothic Book" charset="0"/>
        <a:ea typeface="ヒラギノ角ゴ Pro W3" charset="0"/>
        <a:cs typeface="ヒラギノ角ゴ Pro W3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Franklin Gothic Book" charset="0"/>
        <a:ea typeface="ヒラギノ角ゴ Pro W3" charset="0"/>
        <a:cs typeface="ヒラギノ角ゴ Pro W3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Franklin Gothic Book" charset="0"/>
        <a:ea typeface="ヒラギノ角ゴ Pro W3" charset="0"/>
        <a:cs typeface="ヒラギノ角ゴ Pro W3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Franklin Gothic Book" charset="0"/>
        <a:ea typeface="ヒラギノ角ゴ Pro W3" charset="0"/>
        <a:cs typeface="ヒラギノ角ゴ Pro W3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546" y="96"/>
      </p:cViewPr>
      <p:guideLst>
        <p:guide orient="horz" pos="2160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6275"/>
            <a:ext cx="12188825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pic>
        <p:nvPicPr>
          <p:cNvPr id="6" name="Picture 14" descr="EERE identifier_vert_2017_top bleed_BC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81"/>
          <a:stretch>
            <a:fillRect/>
          </a:stretch>
        </p:blipFill>
        <p:spPr bwMode="auto">
          <a:xfrm>
            <a:off x="863600" y="0"/>
            <a:ext cx="1831975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4" descr="photo collage_widescreen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2"/>
          <a:stretch/>
        </p:blipFill>
        <p:spPr bwMode="auto">
          <a:xfrm>
            <a:off x="0" y="2808577"/>
            <a:ext cx="12188825" cy="3420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Subtitle 2"/>
          <p:cNvSpPr>
            <a:spLocks noGrp="1"/>
          </p:cNvSpPr>
          <p:nvPr>
            <p:ph type="subTitle" idx="1"/>
          </p:nvPr>
        </p:nvSpPr>
        <p:spPr>
          <a:xfrm>
            <a:off x="738928" y="1544720"/>
            <a:ext cx="11023467" cy="70283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4000" b="1" i="0">
                <a:solidFill>
                  <a:srgbClr val="282B2E"/>
                </a:solidFill>
                <a:latin typeface="+mj-lt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739366" y="2400759"/>
            <a:ext cx="5559954" cy="331125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282B2E"/>
                </a:solidFill>
                <a:effectLst/>
                <a:uLnTx/>
                <a:uFillTx/>
                <a:latin typeface="+mn-lt"/>
                <a:cs typeface="Arial"/>
              </a:defRPr>
            </a:lvl1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0" y="6402240"/>
            <a:ext cx="12188825" cy="473522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FEMP Logo_2017_web.jpg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511" y="6339200"/>
            <a:ext cx="1257188" cy="431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303383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490" y="1046532"/>
            <a:ext cx="11233341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26992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499895" y="1677981"/>
            <a:ext cx="5504894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5484" y="1677981"/>
            <a:ext cx="5664219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499895" y="1068381"/>
            <a:ext cx="5494937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5484" y="1068381"/>
            <a:ext cx="5664219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3294463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573" y="1045595"/>
            <a:ext cx="1009798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chart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58212728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5"/>
            <a:ext cx="12188825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88825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88824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817148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847725"/>
            <a:ext cx="12188825" cy="5703888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12188825" cy="814388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0"/>
          </p:nvPr>
        </p:nvSpPr>
        <p:spPr>
          <a:xfrm>
            <a:off x="477490" y="1046532"/>
            <a:ext cx="11233341" cy="537070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4198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847725"/>
            <a:ext cx="12188825" cy="5703888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88825" cy="814388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499895" y="1677981"/>
            <a:ext cx="5504894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>
                <a:solidFill>
                  <a:srgbClr val="FFFFFF"/>
                </a:solidFill>
              </a:defRPr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>
                <a:solidFill>
                  <a:srgbClr val="FFFFFF"/>
                </a:solidFill>
              </a:defRPr>
            </a:lvl3pPr>
            <a:lvl4pPr>
              <a:buFont typeface="Wingdings" pitchFamily="2" charset="2"/>
              <a:buChar char="§"/>
              <a:defRPr sz="1800">
                <a:solidFill>
                  <a:srgbClr val="FFFFFF"/>
                </a:solidFill>
              </a:defRPr>
            </a:lvl4pPr>
            <a:lvl5pPr>
              <a:defRPr sz="18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315484" y="1677981"/>
            <a:ext cx="5664219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>
                <a:solidFill>
                  <a:srgbClr val="FFFFFF"/>
                </a:solidFill>
              </a:defRPr>
            </a:lvl1pPr>
            <a:lvl2pPr>
              <a:buSzPct val="80000"/>
              <a:buFont typeface="Courier New" pitchFamily="49" charset="0"/>
              <a:buChar char="o"/>
              <a:defRPr sz="2200">
                <a:solidFill>
                  <a:srgbClr val="FFFFFF"/>
                </a:solidFill>
              </a:defRPr>
            </a:lvl2pPr>
            <a:lvl3pPr>
              <a:buFont typeface="Calibri" pitchFamily="34" charset="0"/>
              <a:buChar char="–"/>
              <a:defRPr sz="2000">
                <a:solidFill>
                  <a:srgbClr val="FFFFFF"/>
                </a:solidFill>
              </a:defRPr>
            </a:lvl3pPr>
            <a:lvl4pPr>
              <a:buFont typeface="Wingdings" pitchFamily="2" charset="2"/>
              <a:buChar char="§"/>
              <a:defRPr sz="1800">
                <a:solidFill>
                  <a:srgbClr val="FFFFFF"/>
                </a:solidFill>
              </a:defRPr>
            </a:lvl4pPr>
            <a:lvl5pPr>
              <a:defRPr sz="18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499895" y="1068381"/>
            <a:ext cx="5494937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5484" y="1068381"/>
            <a:ext cx="5664219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6735301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847725"/>
            <a:ext cx="12188825" cy="5703888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12188825" cy="814388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573" y="1045595"/>
            <a:ext cx="10097983" cy="524464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chart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64919295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2188825" cy="6551613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2389188"/>
            <a:ext cx="12188825" cy="812800"/>
          </a:xfrm>
          <a:prstGeom prst="rect">
            <a:avLst/>
          </a:prstGeom>
        </p:spPr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lang="en-US" sz="3300" b="1" kern="1200" dirty="0" smtClean="0">
                <a:solidFill>
                  <a:schemeClr val="accent5"/>
                </a:solidFill>
                <a:latin typeface="+mj-lt"/>
                <a:ea typeface="+mj-ea"/>
                <a:cs typeface="Arial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dirty="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88824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19810531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849438" y="6578600"/>
            <a:ext cx="10339387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0"/>
            <a:ext cx="1849438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013" y="-38100"/>
            <a:ext cx="11630025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5575" y="6605588"/>
            <a:ext cx="603250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 dirty="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0" y="787400"/>
            <a:ext cx="12188825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38" y="6596063"/>
            <a:ext cx="659288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 dirty="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OFFICE OF ENERGY EFFICIENCY &amp; RENEWABLE ENERGY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013" y="1047750"/>
            <a:ext cx="10969625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86" r:id="rId2"/>
    <p:sldLayoutId id="2147483687" r:id="rId3"/>
    <p:sldLayoutId id="2147483688" r:id="rId4"/>
    <p:sldLayoutId id="2147483690" r:id="rId5"/>
    <p:sldLayoutId id="2147483691" r:id="rId6"/>
    <p:sldLayoutId id="2147483692" r:id="rId7"/>
    <p:sldLayoutId id="2147483693" r:id="rId8"/>
    <p:sldLayoutId id="2147483694" r:id="rId9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Franklin Gothic Medium" charset="0"/>
              </a:rPr>
              <a:t>Project Title</a:t>
            </a:r>
            <a:endParaRPr dirty="0">
              <a:latin typeface="Franklin Gothic Medium" charset="0"/>
            </a:endParaRPr>
          </a:p>
        </p:txBody>
      </p:sp>
      <p:sp>
        <p:nvSpPr>
          <p:cNvPr id="11268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481013" y="801378"/>
            <a:ext cx="5494337" cy="212101"/>
          </a:xfrm>
        </p:spPr>
        <p:txBody>
          <a:bodyPr/>
          <a:lstStyle/>
          <a:p>
            <a:r>
              <a:rPr lang="en-US" sz="1600" dirty="0" smtClean="0">
                <a:latin typeface="Franklin Gothic Medium" charset="0"/>
              </a:rPr>
              <a:t>Technology Summary</a:t>
            </a:r>
            <a:endParaRPr lang="en-US" sz="1600" dirty="0">
              <a:latin typeface="Franklin Gothic Medium" charset="0"/>
            </a:endParaRPr>
          </a:p>
        </p:txBody>
      </p:sp>
      <p:sp>
        <p:nvSpPr>
          <p:cNvPr id="11269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6315075" y="3914588"/>
            <a:ext cx="5664200" cy="242426"/>
          </a:xfrm>
        </p:spPr>
        <p:txBody>
          <a:bodyPr/>
          <a:lstStyle/>
          <a:p>
            <a:r>
              <a:rPr lang="en-US" sz="1600" dirty="0" smtClean="0">
                <a:latin typeface="Franklin Gothic Medium" charset="0"/>
              </a:rPr>
              <a:t>Prime Recipient</a:t>
            </a:r>
            <a:r>
              <a:rPr lang="en-US" sz="1600" dirty="0" smtClean="0">
                <a:latin typeface="Franklin Gothic Medium" charset="0"/>
              </a:rPr>
              <a:t>, Principal Investigator, Key Participant</a:t>
            </a:r>
            <a:endParaRPr lang="en-US" sz="1600" dirty="0">
              <a:latin typeface="Franklin Gothic Medium" charset="0"/>
            </a:endParaRPr>
          </a:p>
        </p:txBody>
      </p:sp>
      <p:sp>
        <p:nvSpPr>
          <p:cNvPr id="7" name="Text Placeholder 7"/>
          <p:cNvSpPr txBox="1">
            <a:spLocks/>
          </p:cNvSpPr>
          <p:nvPr/>
        </p:nvSpPr>
        <p:spPr bwMode="auto">
          <a:xfrm>
            <a:off x="6315075" y="782577"/>
            <a:ext cx="5664200" cy="24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b="1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smtClean="0">
                <a:latin typeface="Franklin Gothic Medium" charset="0"/>
              </a:rPr>
              <a:t>Key Graphic(s)</a:t>
            </a:r>
            <a:endParaRPr lang="en-US" sz="1600" dirty="0">
              <a:latin typeface="Franklin Gothic Medium" charset="0"/>
            </a:endParaRPr>
          </a:p>
        </p:txBody>
      </p:sp>
      <p:sp>
        <p:nvSpPr>
          <p:cNvPr id="8" name="Text Placeholder 7"/>
          <p:cNvSpPr txBox="1">
            <a:spLocks/>
          </p:cNvSpPr>
          <p:nvPr/>
        </p:nvSpPr>
        <p:spPr bwMode="auto">
          <a:xfrm>
            <a:off x="6315075" y="5174302"/>
            <a:ext cx="5664200" cy="24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b="1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smtClean="0">
                <a:latin typeface="Franklin Gothic Medium" charset="0"/>
              </a:rPr>
              <a:t>Requested AFFECT Funding and Proposed Cost Leverage</a:t>
            </a:r>
            <a:endParaRPr lang="en-US" sz="1600" dirty="0">
              <a:latin typeface="Franklin Gothic Medium" charset="0"/>
            </a:endParaRPr>
          </a:p>
        </p:txBody>
      </p:sp>
      <p:sp>
        <p:nvSpPr>
          <p:cNvPr id="9" name="Text Placeholder 7"/>
          <p:cNvSpPr txBox="1">
            <a:spLocks/>
          </p:cNvSpPr>
          <p:nvPr/>
        </p:nvSpPr>
        <p:spPr bwMode="auto">
          <a:xfrm>
            <a:off x="481013" y="3739844"/>
            <a:ext cx="5664200" cy="24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b="1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smtClean="0">
                <a:latin typeface="Franklin Gothic Medium" charset="0"/>
              </a:rPr>
              <a:t>Technology Impact</a:t>
            </a:r>
            <a:endParaRPr lang="en-US" sz="1600" dirty="0">
              <a:latin typeface="Franklin Gothic Medium" charset="0"/>
            </a:endParaRPr>
          </a:p>
        </p:txBody>
      </p:sp>
      <p:sp>
        <p:nvSpPr>
          <p:cNvPr id="10" name="Text Placeholder 7"/>
          <p:cNvSpPr txBox="1">
            <a:spLocks/>
          </p:cNvSpPr>
          <p:nvPr/>
        </p:nvSpPr>
        <p:spPr bwMode="auto">
          <a:xfrm>
            <a:off x="481013" y="5000078"/>
            <a:ext cx="5664200" cy="24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b="1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smtClean="0">
                <a:latin typeface="Franklin Gothic Medium" charset="0"/>
              </a:rPr>
              <a:t>Project Goals</a:t>
            </a:r>
            <a:endParaRPr lang="en-US" sz="1600" dirty="0">
              <a:latin typeface="Franklin Gothic Medium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1013" y="4023304"/>
            <a:ext cx="55245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en-US" sz="1200" dirty="0" smtClean="0"/>
              <a:t>Click to add text</a:t>
            </a:r>
          </a:p>
          <a:p>
            <a:pPr marL="342900" indent="-342900">
              <a:buFont typeface="+mj-lt"/>
              <a:buAutoNum type="arabicParenR"/>
            </a:pPr>
            <a:endParaRPr lang="en-US" sz="1200" dirty="0"/>
          </a:p>
          <a:p>
            <a:pPr marL="342900" indent="-342900">
              <a:buFont typeface="+mj-lt"/>
              <a:buAutoNum type="arabicParenR"/>
            </a:pPr>
            <a:endParaRPr lang="en-US" sz="1200" dirty="0" smtClean="0"/>
          </a:p>
          <a:p>
            <a:pPr marL="342900" indent="-342900">
              <a:buFont typeface="+mj-lt"/>
              <a:buAutoNum type="arabicParenR"/>
            </a:pPr>
            <a:endParaRPr lang="en-US" sz="1200" dirty="0"/>
          </a:p>
          <a:p>
            <a:pPr marL="342900" indent="-342900">
              <a:buFont typeface="+mj-lt"/>
              <a:buAutoNum type="arabicParenR"/>
            </a:pPr>
            <a:endParaRPr lang="en-US" sz="1200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481013" y="1087554"/>
            <a:ext cx="5524500" cy="26776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en-US" sz="1200" dirty="0" smtClean="0"/>
              <a:t>Impact of Project and Funding Leveraged;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200" dirty="0" smtClean="0"/>
              <a:t>Project Replicability;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200" dirty="0" smtClean="0"/>
              <a:t>Integrated Advanced Technologies and Practices.</a:t>
            </a:r>
          </a:p>
          <a:p>
            <a:pPr marL="342900" indent="-342900">
              <a:buFont typeface="+mj-lt"/>
              <a:buAutoNum type="arabicParenR"/>
            </a:pPr>
            <a:endParaRPr lang="en-US" sz="1200" dirty="0"/>
          </a:p>
          <a:p>
            <a:pPr marL="342900" indent="-342900">
              <a:buFont typeface="+mj-lt"/>
              <a:buAutoNum type="arabicParenR"/>
            </a:pPr>
            <a:endParaRPr lang="en-US" sz="1200" dirty="0" smtClean="0"/>
          </a:p>
          <a:p>
            <a:pPr marL="342900" indent="-342900">
              <a:buFont typeface="+mj-lt"/>
              <a:buAutoNum type="arabicParenR"/>
            </a:pPr>
            <a:endParaRPr lang="en-US" sz="1200" dirty="0"/>
          </a:p>
          <a:p>
            <a:pPr marL="342900" indent="-342900">
              <a:buFont typeface="+mj-lt"/>
              <a:buAutoNum type="arabicParenR"/>
            </a:pPr>
            <a:endParaRPr lang="en-US" sz="1200" dirty="0" smtClean="0"/>
          </a:p>
          <a:p>
            <a:pPr marL="342900" indent="-342900">
              <a:buFont typeface="+mj-lt"/>
              <a:buAutoNum type="arabicParenR"/>
            </a:pPr>
            <a:endParaRPr lang="en-US" sz="1200" dirty="0"/>
          </a:p>
          <a:p>
            <a:pPr marL="342900" indent="-342900">
              <a:buFont typeface="+mj-lt"/>
              <a:buAutoNum type="arabicParenR"/>
            </a:pPr>
            <a:endParaRPr lang="en-US" sz="1200" dirty="0" smtClean="0"/>
          </a:p>
          <a:p>
            <a:pPr marL="342900" indent="-342900">
              <a:buFont typeface="+mj-lt"/>
              <a:buAutoNum type="arabicParenR"/>
            </a:pPr>
            <a:endParaRPr lang="en-US" sz="1200" dirty="0"/>
          </a:p>
          <a:p>
            <a:pPr marL="342900" indent="-342900">
              <a:buFont typeface="+mj-lt"/>
              <a:buAutoNum type="arabicParenR"/>
            </a:pPr>
            <a:endParaRPr lang="en-US" sz="1200" dirty="0" smtClean="0"/>
          </a:p>
          <a:p>
            <a:pPr marL="342900" indent="-342900">
              <a:buFont typeface="+mj-lt"/>
              <a:buAutoNum type="arabicParenR"/>
            </a:pPr>
            <a:endParaRPr lang="en-US" sz="1200" dirty="0" smtClean="0"/>
          </a:p>
          <a:p>
            <a:pPr marL="342900" indent="-342900">
              <a:buFont typeface="+mj-lt"/>
              <a:buAutoNum type="arabicParenR"/>
            </a:pPr>
            <a:endParaRPr lang="en-US" sz="1200" dirty="0"/>
          </a:p>
          <a:p>
            <a:pPr marL="342900" indent="-342900">
              <a:buFont typeface="+mj-lt"/>
              <a:buAutoNum type="arabicParenR"/>
            </a:pPr>
            <a:endParaRPr lang="en-US" sz="1200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6315075" y="4197837"/>
            <a:ext cx="56642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+mj-lt"/>
              <a:buAutoNum type="arabicParenR"/>
            </a:pPr>
            <a:r>
              <a:rPr lang="en-US" sz="1200" dirty="0" smtClean="0"/>
              <a:t>Click to add text</a:t>
            </a:r>
          </a:p>
          <a:p>
            <a:pPr marL="285750" indent="-285750">
              <a:buFont typeface="+mj-lt"/>
              <a:buAutoNum type="arabicParenR"/>
            </a:pPr>
            <a:endParaRPr lang="en-US" sz="1200" dirty="0"/>
          </a:p>
          <a:p>
            <a:pPr marL="285750" indent="-285750">
              <a:buFont typeface="+mj-lt"/>
              <a:buAutoNum type="arabicParenR"/>
            </a:pPr>
            <a:endParaRPr lang="en-US" sz="1200" dirty="0" smtClean="0"/>
          </a:p>
          <a:p>
            <a:pPr marL="285750" indent="-285750">
              <a:buFont typeface="+mj-lt"/>
              <a:buAutoNum type="arabicParenR"/>
            </a:pPr>
            <a:endParaRPr lang="en-US" sz="1200" dirty="0"/>
          </a:p>
          <a:p>
            <a:pPr marL="285750" indent="-285750">
              <a:buFont typeface="+mj-lt"/>
              <a:buAutoNum type="arabicParenR"/>
            </a:pPr>
            <a:endParaRPr 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500063" y="5295515"/>
            <a:ext cx="5524500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en-US" sz="1200" dirty="0" smtClean="0"/>
              <a:t>Click to add text</a:t>
            </a:r>
          </a:p>
          <a:p>
            <a:pPr marL="342900" indent="-342900">
              <a:buFont typeface="+mj-lt"/>
              <a:buAutoNum type="arabicParenR"/>
            </a:pPr>
            <a:endParaRPr lang="en-US" sz="1200" dirty="0"/>
          </a:p>
          <a:p>
            <a:pPr marL="342900" indent="-342900">
              <a:buFont typeface="+mj-lt"/>
              <a:buAutoNum type="arabicParenR"/>
            </a:pPr>
            <a:endParaRPr lang="en-US" sz="1200" dirty="0" smtClean="0"/>
          </a:p>
          <a:p>
            <a:pPr marL="342900" indent="-342900">
              <a:buFont typeface="+mj-lt"/>
              <a:buAutoNum type="arabicParenR"/>
            </a:pPr>
            <a:endParaRPr lang="en-US" sz="1200" dirty="0"/>
          </a:p>
          <a:p>
            <a:pPr marL="342900" indent="-342900">
              <a:buFont typeface="+mj-lt"/>
              <a:buAutoNum type="arabicParenR"/>
            </a:pPr>
            <a:endParaRPr lang="en-US" sz="1200" dirty="0" smtClean="0"/>
          </a:p>
          <a:p>
            <a:pPr marL="342900" indent="-342900">
              <a:buFont typeface="+mj-lt"/>
              <a:buAutoNum type="arabicParenR"/>
            </a:pPr>
            <a:endParaRPr lang="en-US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6315075" y="5469863"/>
            <a:ext cx="56642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+mj-lt"/>
              <a:buAutoNum type="arabicParenR"/>
            </a:pPr>
            <a:r>
              <a:rPr lang="en-US" sz="1200" dirty="0" smtClean="0"/>
              <a:t>Click to add text</a:t>
            </a:r>
          </a:p>
          <a:p>
            <a:pPr marL="285750" indent="-285750">
              <a:buFont typeface="+mj-lt"/>
              <a:buAutoNum type="arabicParenR"/>
            </a:pPr>
            <a:endParaRPr lang="en-US" sz="1200" dirty="0" smtClean="0"/>
          </a:p>
          <a:p>
            <a:pPr marL="285750" indent="-285750">
              <a:buFont typeface="+mj-lt"/>
              <a:buAutoNum type="arabicParenR"/>
            </a:pPr>
            <a:endParaRPr lang="en-US" sz="1200" dirty="0"/>
          </a:p>
          <a:p>
            <a:pPr marL="285750" indent="-285750">
              <a:buFont typeface="+mj-lt"/>
              <a:buAutoNum type="arabicParenR"/>
            </a:pPr>
            <a:endParaRPr lang="en-US" sz="1200" dirty="0"/>
          </a:p>
          <a:p>
            <a:pPr marL="285750" indent="-285750">
              <a:buFont typeface="+mj-lt"/>
              <a:buAutoNum type="arabicParenR"/>
            </a:pPr>
            <a:endParaRPr lang="en-US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6315075" y="1067561"/>
            <a:ext cx="5664200" cy="28623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+mj-lt"/>
              <a:buAutoNum type="arabicParenR"/>
            </a:pPr>
            <a:r>
              <a:rPr lang="en-US" sz="1200" dirty="0" smtClean="0"/>
              <a:t>Click to add text</a:t>
            </a:r>
          </a:p>
          <a:p>
            <a:pPr marL="285750" indent="-285750">
              <a:buFont typeface="+mj-lt"/>
              <a:buAutoNum type="arabicParenR"/>
            </a:pPr>
            <a:endParaRPr lang="en-US" sz="1200" dirty="0"/>
          </a:p>
          <a:p>
            <a:pPr marL="285750" indent="-285750">
              <a:buFont typeface="+mj-lt"/>
              <a:buAutoNum type="arabicParenR"/>
            </a:pPr>
            <a:endParaRPr lang="en-US" sz="1200" dirty="0" smtClean="0"/>
          </a:p>
          <a:p>
            <a:pPr marL="285750" indent="-285750">
              <a:buFont typeface="+mj-lt"/>
              <a:buAutoNum type="arabicParenR"/>
            </a:pPr>
            <a:endParaRPr lang="en-US" sz="1200" dirty="0"/>
          </a:p>
          <a:p>
            <a:pPr marL="285750" indent="-285750">
              <a:buFont typeface="+mj-lt"/>
              <a:buAutoNum type="arabicParenR"/>
            </a:pPr>
            <a:endParaRPr lang="en-US" sz="1200" dirty="0" smtClean="0"/>
          </a:p>
          <a:p>
            <a:pPr marL="285750" indent="-285750">
              <a:buFont typeface="+mj-lt"/>
              <a:buAutoNum type="arabicParenR"/>
            </a:pPr>
            <a:endParaRPr lang="en-US" sz="1200" dirty="0"/>
          </a:p>
          <a:p>
            <a:pPr marL="285750" indent="-285750">
              <a:buFont typeface="+mj-lt"/>
              <a:buAutoNum type="arabicParenR"/>
            </a:pPr>
            <a:endParaRPr lang="en-US" sz="1200" dirty="0" smtClean="0"/>
          </a:p>
          <a:p>
            <a:pPr marL="285750" indent="-285750">
              <a:buFont typeface="+mj-lt"/>
              <a:buAutoNum type="arabicParenR"/>
            </a:pPr>
            <a:endParaRPr lang="en-US" sz="1200" dirty="0"/>
          </a:p>
          <a:p>
            <a:pPr marL="285750" indent="-285750">
              <a:buFont typeface="+mj-lt"/>
              <a:buAutoNum type="arabicParenR"/>
            </a:pPr>
            <a:endParaRPr lang="en-US" sz="1200" dirty="0" smtClean="0"/>
          </a:p>
          <a:p>
            <a:pPr marL="285750" indent="-285750">
              <a:buFont typeface="+mj-lt"/>
              <a:buAutoNum type="arabicParenR"/>
            </a:pPr>
            <a:endParaRPr lang="en-US" sz="1200" dirty="0"/>
          </a:p>
          <a:p>
            <a:pPr marL="285750" indent="-285750">
              <a:buFont typeface="+mj-lt"/>
              <a:buAutoNum type="arabicParenR"/>
            </a:pPr>
            <a:endParaRPr lang="en-US" sz="1200" dirty="0" smtClean="0"/>
          </a:p>
          <a:p>
            <a:pPr marL="285750" indent="-285750">
              <a:buFont typeface="+mj-lt"/>
              <a:buAutoNum type="arabicParenR"/>
            </a:pPr>
            <a:endParaRPr lang="en-US" sz="1200" dirty="0"/>
          </a:p>
          <a:p>
            <a:pPr marL="285750" indent="-285750">
              <a:buFont typeface="+mj-lt"/>
              <a:buAutoNum type="arabicParenR"/>
            </a:pPr>
            <a:endParaRPr lang="en-US" sz="1200" dirty="0" smtClean="0"/>
          </a:p>
          <a:p>
            <a:pPr marL="285750" indent="-285750">
              <a:buFont typeface="+mj-lt"/>
              <a:buAutoNum type="arabicParenR"/>
            </a:pPr>
            <a:endParaRPr lang="en-US" sz="1200" dirty="0"/>
          </a:p>
          <a:p>
            <a:pPr marL="285750" indent="-285750">
              <a:buFont typeface="+mj-lt"/>
              <a:buAutoNum type="arabicParenR"/>
            </a:pP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MO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FEMP PPT_widescreen" id="{8653ABB9-38BC-4A14-9AAF-66836A9CA537}" vid="{63205EA5-087A-49DF-9283-5A244725FF1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462</TotalTime>
  <Words>62</Words>
  <Application>Microsoft Office PowerPoint</Application>
  <PresentationFormat>Custom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ＭＳ Ｐゴシック</vt:lpstr>
      <vt:lpstr>Arial</vt:lpstr>
      <vt:lpstr>Calibri</vt:lpstr>
      <vt:lpstr>Courier New</vt:lpstr>
      <vt:lpstr>Franklin Gothic Book</vt:lpstr>
      <vt:lpstr>Franklin Gothic Medium</vt:lpstr>
      <vt:lpstr>Wingdings</vt:lpstr>
      <vt:lpstr>ヒラギノ角ゴ Pro W3</vt:lpstr>
      <vt:lpstr>FEMO PPT_widescreen</vt:lpstr>
      <vt:lpstr>Project Title</vt:lpstr>
    </vt:vector>
  </TitlesOfParts>
  <Company>NREL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Stacy Buchanan</dc:creator>
  <cp:lastModifiedBy>Livingston, Ryan (CONTR)</cp:lastModifiedBy>
  <cp:revision>10</cp:revision>
  <dcterms:created xsi:type="dcterms:W3CDTF">2017-05-22T21:56:24Z</dcterms:created>
  <dcterms:modified xsi:type="dcterms:W3CDTF">2019-06-07T21:28:07Z</dcterms:modified>
</cp:coreProperties>
</file>